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7"/>
  </p:notesMasterIdLst>
  <p:sldIdLst>
    <p:sldId id="265" r:id="rId2"/>
    <p:sldId id="276" r:id="rId3"/>
    <p:sldId id="275" r:id="rId4"/>
    <p:sldId id="266" r:id="rId5"/>
    <p:sldId id="257" r:id="rId6"/>
    <p:sldId id="258" r:id="rId7"/>
    <p:sldId id="262" r:id="rId8"/>
    <p:sldId id="263" r:id="rId9"/>
    <p:sldId id="264" r:id="rId10"/>
    <p:sldId id="274" r:id="rId11"/>
    <p:sldId id="27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NikoshBAN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SutonnyMJ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B5F29-315D-4C75-8C05-9AB2B34E023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C578-A1CC-4987-8DF0-22D34B6AE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8C578-A1CC-4987-8DF0-22D34B6AEA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E7C7-AC07-4918-B13B-7D770C0CE3B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5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image\image 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9072" y="304800"/>
            <a:ext cx="3906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929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(i)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 সমীকরন হতে পাই</a:t>
            </a:r>
            <a:r>
              <a:rPr lang="bn-BD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y=2x-60 …..(iii)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(iii)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নং সমীকরন হতে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	y=2x-60,  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 (ii)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নং সমীকরনে বসিয়ে পাই,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3(2x-60-10)=x+10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    or,  5x=220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    or,  x=44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    (ii)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নং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সমীকরনে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মান বসিয়ে পাই</a:t>
            </a:r>
            <a:r>
              <a:rPr lang="bn-BD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</a:t>
            </a:r>
            <a:endParaRPr lang="en-US" sz="4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   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y=2.44-60=88-60=28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       </a:t>
            </a:r>
            <a:r>
              <a:rPr lang="en-US" sz="4000" dirty="0" err="1" smtClean="0">
                <a:solidFill>
                  <a:schemeClr val="bg1"/>
                </a:solidFill>
              </a:rPr>
              <a:t>Ans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পাপিয়ার আম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44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পিয়ার আম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2667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রোহানের খেলনা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2667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আরাফের খেলনা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DSC013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2686050"/>
          </a:xfrm>
          <a:prstGeom prst="rect">
            <a:avLst/>
          </a:prstGeom>
        </p:spPr>
      </p:pic>
      <p:pic>
        <p:nvPicPr>
          <p:cNvPr id="23" name="Picture 22" descr="DSC013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0"/>
            <a:ext cx="3556000" cy="2667000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2743200" y="2438400"/>
            <a:ext cx="1143000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x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800600" y="2514600"/>
            <a:ext cx="1066800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Y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SC013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56000" cy="2667000"/>
          </a:xfrm>
          <a:prstGeom prst="rect">
            <a:avLst/>
          </a:prstGeom>
        </p:spPr>
      </p:pic>
      <p:pic>
        <p:nvPicPr>
          <p:cNvPr id="20" name="Picture 19" descr="DSC013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0"/>
            <a:ext cx="3581400" cy="26860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" y="3962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রোহান আরাফকে ১০ টি খেলনা দিল।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45675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রোহান আরাফকে ১০ টি খেলনা দিল।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4800" y="39579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আরাফের  খেলনা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Y+10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আরাফের  খেলনা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X-7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600200" y="1143000"/>
            <a:ext cx="5867400" cy="1600200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600200" y="762000"/>
            <a:ext cx="5867400" cy="1600200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SutonnyMJ" pitchFamily="2" charset="0"/>
              </a:rPr>
              <a:t>g~j¨vqb</a:t>
            </a:r>
            <a:endParaRPr lang="en-US" sz="6000" dirty="0">
              <a:solidFill>
                <a:srgbClr val="0000FF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819400" y="838200"/>
            <a:ext cx="3733800" cy="1219200"/>
          </a:xfrm>
          <a:prstGeom prst="wave">
            <a:avLst>
              <a:gd name="adj1" fmla="val 12500"/>
              <a:gd name="adj2" fmla="val -366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8382000" cy="37702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3900" b="1" cap="none" spc="0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cap="none" spc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4778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ge\image 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8991600" cy="662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79311" y="990600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533471"/>
            <a:ext cx="49530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সাধারণ গণিত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নবম,  প্রশ্নমালাঃ ১২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2590800" y="609600"/>
            <a:ext cx="3962400" cy="1295400"/>
          </a:xfrm>
          <a:prstGeom prst="wave">
            <a:avLst/>
          </a:prstGeom>
          <a:solidFill>
            <a:srgbClr val="99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1752600" y="2057400"/>
            <a:ext cx="6934200" cy="838200"/>
          </a:xfrm>
          <a:prstGeom prst="accentBorderCallout1">
            <a:avLst>
              <a:gd name="adj1" fmla="val 18750"/>
              <a:gd name="adj2" fmla="val -8333"/>
              <a:gd name="adj3" fmla="val 97845"/>
              <a:gd name="adj4" fmla="val -2455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শিক্ষার্থীরা-------------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2400" y="3124200"/>
            <a:ext cx="8610600" cy="14478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সরল সহসমীকরন কী তা বলতে পারবে।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28600" y="4495800"/>
            <a:ext cx="8610600" cy="18288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 অজ্ঞাত রাশিবিশিষ্ট দুইটি সরল সমীকরনের সমাধান করতে পারবে।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228600"/>
            <a:ext cx="23622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পিয়া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304800"/>
            <a:ext cx="23622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পাপিয়া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26).jpg"/>
          <p:cNvPicPr>
            <a:picLocks noChangeAspect="1"/>
          </p:cNvPicPr>
          <p:nvPr/>
        </p:nvPicPr>
        <p:blipFill>
          <a:blip r:embed="rId2"/>
          <a:srcRect r="21530"/>
          <a:stretch>
            <a:fillRect/>
          </a:stretch>
        </p:blipFill>
        <p:spPr>
          <a:xfrm>
            <a:off x="533400" y="304800"/>
            <a:ext cx="2346663" cy="2133600"/>
          </a:xfrm>
          <a:prstGeom prst="ellipse">
            <a:avLst/>
          </a:prstGeom>
        </p:spPr>
      </p:pic>
      <p:pic>
        <p:nvPicPr>
          <p:cNvPr id="12" name="Picture 11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"/>
            <a:ext cx="2362200" cy="2152650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876800"/>
            <a:ext cx="22860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পাপিয়ার আম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4953000"/>
            <a:ext cx="22860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পিয়ার আম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0663" y="602159"/>
            <a:ext cx="1396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পাপিয়া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367" y="1578114"/>
            <a:ext cx="914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81400" y="2667000"/>
            <a:ext cx="1981200" cy="228599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0" y="2667000"/>
            <a:ext cx="22860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81400" y="2514601"/>
            <a:ext cx="1981200" cy="2285999"/>
          </a:xfrm>
          <a:prstGeom prst="rect">
            <a:avLst/>
          </a:prstGeom>
        </p:spPr>
      </p:pic>
      <p:pic>
        <p:nvPicPr>
          <p:cNvPr id="32" name="Picture 31" descr="images (1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667000"/>
            <a:ext cx="2286000" cy="2000250"/>
          </a:xfrm>
          <a:prstGeom prst="rect">
            <a:avLst/>
          </a:prstGeom>
        </p:spPr>
      </p:pic>
      <p:pic>
        <p:nvPicPr>
          <p:cNvPr id="33" name="Picture 32" descr="images (2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667000"/>
            <a:ext cx="2286000" cy="1981200"/>
          </a:xfrm>
          <a:prstGeom prst="rect">
            <a:avLst/>
          </a:prstGeom>
        </p:spPr>
      </p:pic>
      <p:pic>
        <p:nvPicPr>
          <p:cNvPr id="34" name="Picture 33" descr="images (1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800350"/>
            <a:ext cx="2286000" cy="2000250"/>
          </a:xfrm>
          <a:prstGeom prst="rect">
            <a:avLst/>
          </a:prstGeom>
        </p:spPr>
      </p:pic>
      <p:pic>
        <p:nvPicPr>
          <p:cNvPr id="35" name="Picture 34" descr="images (1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743200"/>
            <a:ext cx="2286000" cy="2057400"/>
          </a:xfrm>
          <a:prstGeom prst="rect">
            <a:avLst/>
          </a:prstGeom>
        </p:spPr>
      </p:pic>
      <p:pic>
        <p:nvPicPr>
          <p:cNvPr id="36" name="Picture 35" descr="images (2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2743200"/>
            <a:ext cx="2286000" cy="2057400"/>
          </a:xfrm>
          <a:prstGeom prst="rect">
            <a:avLst/>
          </a:prstGeom>
        </p:spPr>
      </p:pic>
      <p:pic>
        <p:nvPicPr>
          <p:cNvPr id="37" name="Picture 36" descr="images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2743200"/>
            <a:ext cx="2286000" cy="2057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56463" y="4945559"/>
            <a:ext cx="2209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আমের ঝুড়ি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429000" y="2667000"/>
            <a:ext cx="2286000" cy="2209801"/>
            <a:chOff x="3429000" y="2667000"/>
            <a:chExt cx="2286000" cy="2209801"/>
          </a:xfrm>
        </p:grpSpPr>
        <p:grpSp>
          <p:nvGrpSpPr>
            <p:cNvPr id="27" name="Group 26"/>
            <p:cNvGrpSpPr/>
            <p:nvPr/>
          </p:nvGrpSpPr>
          <p:grpSpPr>
            <a:xfrm>
              <a:off x="3429000" y="4038601"/>
              <a:ext cx="2286000" cy="838200"/>
              <a:chOff x="3429000" y="4114800"/>
              <a:chExt cx="2286000" cy="640079"/>
            </a:xfrm>
          </p:grpSpPr>
          <p:pic>
            <p:nvPicPr>
              <p:cNvPr id="20" name="Picture 19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34290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21" name="Picture 20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38862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22" name="Picture 21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43434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25" name="Picture 24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4800601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26" name="Picture 25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5257801" y="4114800"/>
                <a:ext cx="457199" cy="640079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429000" y="3429000"/>
              <a:ext cx="2286000" cy="640079"/>
              <a:chOff x="3429000" y="4114800"/>
              <a:chExt cx="2286000" cy="640079"/>
            </a:xfrm>
          </p:grpSpPr>
          <p:pic>
            <p:nvPicPr>
              <p:cNvPr id="38" name="Picture 37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34290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39" name="Picture 38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38862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40" name="Picture 39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43434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41" name="Picture 40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4800601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42" name="Picture 41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5257801" y="4114800"/>
                <a:ext cx="457199" cy="640079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429000" y="2667000"/>
              <a:ext cx="2286000" cy="792479"/>
              <a:chOff x="3429000" y="4114800"/>
              <a:chExt cx="2286000" cy="640079"/>
            </a:xfrm>
          </p:grpSpPr>
          <p:pic>
            <p:nvPicPr>
              <p:cNvPr id="44" name="Picture 43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34290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45" name="Picture 44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38862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46" name="Picture 45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4343400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47" name="Picture 46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4800601" y="4114800"/>
                <a:ext cx="457199" cy="640079"/>
              </a:xfrm>
              <a:prstGeom prst="rect">
                <a:avLst/>
              </a:prstGeom>
            </p:spPr>
          </p:pic>
          <p:pic>
            <p:nvPicPr>
              <p:cNvPr id="48" name="Picture 47" descr="images (10).jpg"/>
              <p:cNvPicPr>
                <a:picLocks noChangeAspect="1"/>
              </p:cNvPicPr>
              <p:nvPr/>
            </p:nvPicPr>
            <p:blipFill>
              <a:blip r:embed="rId10"/>
              <a:srcRect l="29382" t="31467" r="8763" b="3668"/>
              <a:stretch>
                <a:fillRect/>
              </a:stretch>
            </p:blipFill>
            <p:spPr>
              <a:xfrm>
                <a:off x="5257801" y="4114800"/>
                <a:ext cx="457199" cy="640079"/>
              </a:xfrm>
              <a:prstGeom prst="rect">
                <a:avLst/>
              </a:prstGeom>
            </p:spPr>
          </p:pic>
        </p:grpSp>
      </p:grpSp>
      <p:grpSp>
        <p:nvGrpSpPr>
          <p:cNvPr id="72" name="Group 71"/>
          <p:cNvGrpSpPr/>
          <p:nvPr/>
        </p:nvGrpSpPr>
        <p:grpSpPr>
          <a:xfrm>
            <a:off x="3429000" y="2667000"/>
            <a:ext cx="2286000" cy="2209800"/>
            <a:chOff x="3429000" y="2667000"/>
            <a:chExt cx="2286000" cy="2209800"/>
          </a:xfrm>
        </p:grpSpPr>
        <p:grpSp>
          <p:nvGrpSpPr>
            <p:cNvPr id="59" name="Group 58"/>
            <p:cNvGrpSpPr/>
            <p:nvPr/>
          </p:nvGrpSpPr>
          <p:grpSpPr>
            <a:xfrm>
              <a:off x="3429000" y="4038600"/>
              <a:ext cx="2286000" cy="838200"/>
              <a:chOff x="3429000" y="4038600"/>
              <a:chExt cx="2286000" cy="838200"/>
            </a:xfrm>
          </p:grpSpPr>
          <p:pic>
            <p:nvPicPr>
              <p:cNvPr id="51" name="Picture 50" descr="images (15).jpg"/>
              <p:cNvPicPr>
                <a:picLocks noChangeAspect="1"/>
              </p:cNvPicPr>
              <p:nvPr/>
            </p:nvPicPr>
            <p:blipFill>
              <a:blip r:embed="rId11"/>
              <a:srcRect l="43333" t="13333" r="9001" b="13333"/>
              <a:stretch>
                <a:fillRect/>
              </a:stretch>
            </p:blipFill>
            <p:spPr>
              <a:xfrm>
                <a:off x="4038600" y="4038600"/>
                <a:ext cx="609600" cy="838200"/>
              </a:xfrm>
              <a:prstGeom prst="rect">
                <a:avLst/>
              </a:prstGeom>
            </p:spPr>
          </p:pic>
          <p:grpSp>
            <p:nvGrpSpPr>
              <p:cNvPr id="54" name="Group 53"/>
              <p:cNvGrpSpPr/>
              <p:nvPr/>
            </p:nvGrpSpPr>
            <p:grpSpPr>
              <a:xfrm>
                <a:off x="3429000" y="4038600"/>
                <a:ext cx="2286000" cy="838200"/>
                <a:chOff x="3429000" y="4038600"/>
                <a:chExt cx="2286000" cy="838200"/>
              </a:xfrm>
            </p:grpSpPr>
            <p:pic>
              <p:nvPicPr>
                <p:cNvPr id="50" name="Picture 49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3429000" y="4038600"/>
                  <a:ext cx="609600" cy="8382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4572000" y="4038600"/>
                  <a:ext cx="609600" cy="8382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5105400" y="4038600"/>
                  <a:ext cx="609600" cy="838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0" name="Group 59"/>
            <p:cNvGrpSpPr/>
            <p:nvPr/>
          </p:nvGrpSpPr>
          <p:grpSpPr>
            <a:xfrm>
              <a:off x="3429000" y="3352800"/>
              <a:ext cx="2286000" cy="838200"/>
              <a:chOff x="3429000" y="4038600"/>
              <a:chExt cx="2286000" cy="838200"/>
            </a:xfrm>
          </p:grpSpPr>
          <p:pic>
            <p:nvPicPr>
              <p:cNvPr id="61" name="Picture 60" descr="images (15).jpg"/>
              <p:cNvPicPr>
                <a:picLocks noChangeAspect="1"/>
              </p:cNvPicPr>
              <p:nvPr/>
            </p:nvPicPr>
            <p:blipFill>
              <a:blip r:embed="rId11"/>
              <a:srcRect l="43333" t="13333" r="9001" b="13333"/>
              <a:stretch>
                <a:fillRect/>
              </a:stretch>
            </p:blipFill>
            <p:spPr>
              <a:xfrm>
                <a:off x="4038600" y="4038600"/>
                <a:ext cx="609600" cy="838200"/>
              </a:xfrm>
              <a:prstGeom prst="rect">
                <a:avLst/>
              </a:prstGeom>
            </p:spPr>
          </p:pic>
          <p:grpSp>
            <p:nvGrpSpPr>
              <p:cNvPr id="62" name="Group 53"/>
              <p:cNvGrpSpPr/>
              <p:nvPr/>
            </p:nvGrpSpPr>
            <p:grpSpPr>
              <a:xfrm>
                <a:off x="3429000" y="4038600"/>
                <a:ext cx="2286000" cy="838200"/>
                <a:chOff x="3429000" y="4038600"/>
                <a:chExt cx="2286000" cy="838200"/>
              </a:xfrm>
            </p:grpSpPr>
            <p:pic>
              <p:nvPicPr>
                <p:cNvPr id="63" name="Picture 62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3429000" y="4038600"/>
                  <a:ext cx="609600" cy="838200"/>
                </a:xfrm>
                <a:prstGeom prst="rect">
                  <a:avLst/>
                </a:prstGeom>
              </p:spPr>
            </p:pic>
            <p:pic>
              <p:nvPicPr>
                <p:cNvPr id="64" name="Picture 63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4572000" y="4038600"/>
                  <a:ext cx="609600" cy="8382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5105400" y="4038600"/>
                  <a:ext cx="609600" cy="838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Group 65"/>
            <p:cNvGrpSpPr/>
            <p:nvPr/>
          </p:nvGrpSpPr>
          <p:grpSpPr>
            <a:xfrm>
              <a:off x="3429000" y="2667000"/>
              <a:ext cx="2286000" cy="838200"/>
              <a:chOff x="3429000" y="4038600"/>
              <a:chExt cx="2286000" cy="838200"/>
            </a:xfrm>
          </p:grpSpPr>
          <p:pic>
            <p:nvPicPr>
              <p:cNvPr id="67" name="Picture 66" descr="images (15).jpg"/>
              <p:cNvPicPr>
                <a:picLocks noChangeAspect="1"/>
              </p:cNvPicPr>
              <p:nvPr/>
            </p:nvPicPr>
            <p:blipFill>
              <a:blip r:embed="rId11"/>
              <a:srcRect l="43333" t="13333" r="9001" b="13333"/>
              <a:stretch>
                <a:fillRect/>
              </a:stretch>
            </p:blipFill>
            <p:spPr>
              <a:xfrm>
                <a:off x="4038600" y="4038600"/>
                <a:ext cx="609600" cy="838200"/>
              </a:xfrm>
              <a:prstGeom prst="rect">
                <a:avLst/>
              </a:prstGeom>
            </p:spPr>
          </p:pic>
          <p:grpSp>
            <p:nvGrpSpPr>
              <p:cNvPr id="68" name="Group 53"/>
              <p:cNvGrpSpPr/>
              <p:nvPr/>
            </p:nvGrpSpPr>
            <p:grpSpPr>
              <a:xfrm>
                <a:off x="3429000" y="4038600"/>
                <a:ext cx="2286000" cy="838200"/>
                <a:chOff x="3429000" y="4038600"/>
                <a:chExt cx="2286000" cy="838200"/>
              </a:xfrm>
            </p:grpSpPr>
            <p:pic>
              <p:nvPicPr>
                <p:cNvPr id="69" name="Picture 68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3429000" y="4038600"/>
                  <a:ext cx="609600" cy="8382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4572000" y="4038600"/>
                  <a:ext cx="609600" cy="8382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images (15).jpg"/>
                <p:cNvPicPr>
                  <a:picLocks noChangeAspect="1"/>
                </p:cNvPicPr>
                <p:nvPr/>
              </p:nvPicPr>
              <p:blipFill>
                <a:blip r:embed="rId11"/>
                <a:srcRect l="43333" t="13333" r="9001" b="13333"/>
                <a:stretch>
                  <a:fillRect/>
                </a:stretch>
              </p:blipFill>
              <p:spPr>
                <a:xfrm>
                  <a:off x="5105400" y="4038600"/>
                  <a:ext cx="609600" cy="838200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 L -0.375 0.3219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 L -0.375 0.2997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469 L -0.375 0.319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 L -0.375 0.321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411 L -0.375 0.2997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5 L 0.375 0.327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5 L 0.375 0.3330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 L 0.375 0.327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6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5 L -0.375 0.3052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665 L 0.36667 0.3274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5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7" grpId="0" animBg="1"/>
      <p:bldP spid="23" grpId="0"/>
      <p:bldP spid="24" grpId="0"/>
      <p:bldP spid="30" grpId="0" animBg="1"/>
      <p:bldP spid="30" grpId="1" animBg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28600" y="4191000"/>
            <a:ext cx="2667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পাপিয়ার আম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24600" y="4191000"/>
            <a:ext cx="2667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পিয়ার আম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" name="Picture 70" descr="Mango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91000"/>
            <a:ext cx="2628900" cy="1743075"/>
          </a:xfrm>
          <a:prstGeom prst="rect">
            <a:avLst/>
          </a:prstGeom>
        </p:spPr>
      </p:pic>
      <p:pic>
        <p:nvPicPr>
          <p:cNvPr id="72" name="Picture 71" descr="Mango-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191000"/>
            <a:ext cx="2695074" cy="1676400"/>
          </a:xfrm>
          <a:prstGeom prst="rect">
            <a:avLst/>
          </a:prstGeom>
        </p:spPr>
      </p:pic>
      <p:pic>
        <p:nvPicPr>
          <p:cNvPr id="74" name="Picture 73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4724400"/>
            <a:ext cx="457199" cy="640079"/>
          </a:xfrm>
          <a:prstGeom prst="rect">
            <a:avLst/>
          </a:prstGeom>
        </p:spPr>
      </p:pic>
      <p:pic>
        <p:nvPicPr>
          <p:cNvPr id="75" name="Picture 74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5334000"/>
            <a:ext cx="457199" cy="640079"/>
          </a:xfrm>
          <a:prstGeom prst="rect">
            <a:avLst/>
          </a:prstGeom>
        </p:spPr>
      </p:pic>
      <p:pic>
        <p:nvPicPr>
          <p:cNvPr id="76" name="Picture 75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114800"/>
            <a:ext cx="457199" cy="640079"/>
          </a:xfrm>
          <a:prstGeom prst="rect">
            <a:avLst/>
          </a:prstGeom>
        </p:spPr>
      </p:pic>
      <p:pic>
        <p:nvPicPr>
          <p:cNvPr id="77" name="Picture 76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724400"/>
            <a:ext cx="457199" cy="640079"/>
          </a:xfrm>
          <a:prstGeom prst="rect">
            <a:avLst/>
          </a:prstGeom>
        </p:spPr>
      </p:pic>
      <p:pic>
        <p:nvPicPr>
          <p:cNvPr id="78" name="Picture 77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5334000"/>
            <a:ext cx="457199" cy="640079"/>
          </a:xfrm>
          <a:prstGeom prst="rect">
            <a:avLst/>
          </a:prstGeom>
        </p:spPr>
      </p:pic>
      <p:pic>
        <p:nvPicPr>
          <p:cNvPr id="79" name="Picture 78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0" y="5334000"/>
            <a:ext cx="457199" cy="640079"/>
          </a:xfrm>
          <a:prstGeom prst="rect">
            <a:avLst/>
          </a:prstGeom>
        </p:spPr>
      </p:pic>
      <p:pic>
        <p:nvPicPr>
          <p:cNvPr id="80" name="Picture 79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1" y="4114800"/>
            <a:ext cx="457199" cy="640079"/>
          </a:xfrm>
          <a:prstGeom prst="rect">
            <a:avLst/>
          </a:prstGeom>
        </p:spPr>
      </p:pic>
      <p:pic>
        <p:nvPicPr>
          <p:cNvPr id="81" name="Picture 80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0" y="4724400"/>
            <a:ext cx="457199" cy="640079"/>
          </a:xfrm>
          <a:prstGeom prst="rect">
            <a:avLst/>
          </a:prstGeom>
        </p:spPr>
      </p:pic>
      <p:pic>
        <p:nvPicPr>
          <p:cNvPr id="82" name="Picture 81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1" y="5334000"/>
            <a:ext cx="457199" cy="640079"/>
          </a:xfrm>
          <a:prstGeom prst="rect">
            <a:avLst/>
          </a:prstGeom>
        </p:spPr>
      </p:pic>
      <p:pic>
        <p:nvPicPr>
          <p:cNvPr id="83" name="Picture 82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4114800"/>
            <a:ext cx="457199" cy="640079"/>
          </a:xfrm>
          <a:prstGeom prst="rect">
            <a:avLst/>
          </a:prstGeom>
        </p:spPr>
      </p:pic>
      <p:pic>
        <p:nvPicPr>
          <p:cNvPr id="84" name="Picture 83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4724400"/>
            <a:ext cx="457199" cy="640079"/>
          </a:xfrm>
          <a:prstGeom prst="rect">
            <a:avLst/>
          </a:prstGeom>
        </p:spPr>
      </p:pic>
      <p:pic>
        <p:nvPicPr>
          <p:cNvPr id="85" name="Picture 84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5334000"/>
            <a:ext cx="457199" cy="640079"/>
          </a:xfrm>
          <a:prstGeom prst="rect">
            <a:avLst/>
          </a:prstGeom>
        </p:spPr>
      </p:pic>
      <p:pic>
        <p:nvPicPr>
          <p:cNvPr id="86" name="Picture 85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4114800"/>
            <a:ext cx="457199" cy="640079"/>
          </a:xfrm>
          <a:prstGeom prst="rect">
            <a:avLst/>
          </a:prstGeom>
        </p:spPr>
      </p:pic>
      <p:pic>
        <p:nvPicPr>
          <p:cNvPr id="87" name="Picture 86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4114800"/>
            <a:ext cx="457199" cy="640079"/>
          </a:xfrm>
          <a:prstGeom prst="rect">
            <a:avLst/>
          </a:prstGeom>
        </p:spPr>
      </p:pic>
      <p:pic>
        <p:nvPicPr>
          <p:cNvPr id="88" name="Picture 87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4724400"/>
            <a:ext cx="457199" cy="640079"/>
          </a:xfrm>
          <a:prstGeom prst="rect">
            <a:avLst/>
          </a:prstGeom>
        </p:spPr>
      </p:pic>
      <p:pic>
        <p:nvPicPr>
          <p:cNvPr id="89" name="Picture 88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5334000"/>
            <a:ext cx="457199" cy="640079"/>
          </a:xfrm>
          <a:prstGeom prst="rect">
            <a:avLst/>
          </a:prstGeom>
        </p:spPr>
      </p:pic>
      <p:pic>
        <p:nvPicPr>
          <p:cNvPr id="90" name="Picture 89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1" y="4114800"/>
            <a:ext cx="457199" cy="640079"/>
          </a:xfrm>
          <a:prstGeom prst="rect">
            <a:avLst/>
          </a:prstGeom>
        </p:spPr>
      </p:pic>
      <p:pic>
        <p:nvPicPr>
          <p:cNvPr id="91" name="Picture 90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0" y="4724400"/>
            <a:ext cx="457199" cy="640079"/>
          </a:xfrm>
          <a:prstGeom prst="rect">
            <a:avLst/>
          </a:prstGeom>
        </p:spPr>
      </p:pic>
      <p:pic>
        <p:nvPicPr>
          <p:cNvPr id="92" name="Picture 91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4724400"/>
            <a:ext cx="457199" cy="640079"/>
          </a:xfrm>
          <a:prstGeom prst="rect">
            <a:avLst/>
          </a:prstGeom>
        </p:spPr>
      </p:pic>
      <p:pic>
        <p:nvPicPr>
          <p:cNvPr id="93" name="Picture 92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5334000"/>
            <a:ext cx="457199" cy="640079"/>
          </a:xfrm>
          <a:prstGeom prst="rect">
            <a:avLst/>
          </a:prstGeom>
        </p:spPr>
      </p:pic>
      <p:sp>
        <p:nvSpPr>
          <p:cNvPr id="111" name="Horizontal Scroll 110"/>
          <p:cNvSpPr/>
          <p:nvPr/>
        </p:nvSpPr>
        <p:spPr>
          <a:xfrm>
            <a:off x="152400" y="2514600"/>
            <a:ext cx="2819400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Horizontal Scroll 111"/>
          <p:cNvSpPr/>
          <p:nvPr/>
        </p:nvSpPr>
        <p:spPr>
          <a:xfrm>
            <a:off x="6096000" y="2743200"/>
            <a:ext cx="2819400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324600" y="4191000"/>
            <a:ext cx="609600" cy="838200"/>
          </a:xfrm>
          <a:prstGeom prst="rect">
            <a:avLst/>
          </a:prstGeom>
        </p:spPr>
      </p:pic>
      <p:pic>
        <p:nvPicPr>
          <p:cNvPr id="123" name="Picture 122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924800" y="5029200"/>
            <a:ext cx="609600" cy="838200"/>
          </a:xfrm>
          <a:prstGeom prst="rect">
            <a:avLst/>
          </a:prstGeom>
        </p:spPr>
      </p:pic>
      <p:pic>
        <p:nvPicPr>
          <p:cNvPr id="124" name="Picture 123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391400" y="5029200"/>
            <a:ext cx="609600" cy="838200"/>
          </a:xfrm>
          <a:prstGeom prst="rect">
            <a:avLst/>
          </a:prstGeom>
        </p:spPr>
      </p:pic>
      <p:pic>
        <p:nvPicPr>
          <p:cNvPr id="125" name="Picture 124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858000" y="5029200"/>
            <a:ext cx="609600" cy="838200"/>
          </a:xfrm>
          <a:prstGeom prst="rect">
            <a:avLst/>
          </a:prstGeom>
        </p:spPr>
      </p:pic>
      <p:pic>
        <p:nvPicPr>
          <p:cNvPr id="126" name="Picture 125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324600" y="5029200"/>
            <a:ext cx="609600" cy="838200"/>
          </a:xfrm>
          <a:prstGeom prst="rect">
            <a:avLst/>
          </a:prstGeom>
        </p:spPr>
      </p:pic>
      <p:pic>
        <p:nvPicPr>
          <p:cNvPr id="127" name="Picture 126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781800" y="4191000"/>
            <a:ext cx="609600" cy="838200"/>
          </a:xfrm>
          <a:prstGeom prst="rect">
            <a:avLst/>
          </a:prstGeom>
        </p:spPr>
      </p:pic>
      <p:pic>
        <p:nvPicPr>
          <p:cNvPr id="128" name="Picture 127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239000" y="4191000"/>
            <a:ext cx="609600" cy="838200"/>
          </a:xfrm>
          <a:prstGeom prst="rect">
            <a:avLst/>
          </a:prstGeom>
        </p:spPr>
      </p:pic>
      <p:pic>
        <p:nvPicPr>
          <p:cNvPr id="129" name="Picture 128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848600" y="4191000"/>
            <a:ext cx="609600" cy="838200"/>
          </a:xfrm>
          <a:prstGeom prst="rect">
            <a:avLst/>
          </a:prstGeom>
        </p:spPr>
      </p:pic>
      <p:pic>
        <p:nvPicPr>
          <p:cNvPr id="130" name="Picture 129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8382000" y="4191000"/>
            <a:ext cx="609600" cy="838200"/>
          </a:xfrm>
          <a:prstGeom prst="rect">
            <a:avLst/>
          </a:prstGeom>
        </p:spPr>
      </p:pic>
      <p:pic>
        <p:nvPicPr>
          <p:cNvPr id="131" name="Picture 130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8382000" y="5029200"/>
            <a:ext cx="609600" cy="838200"/>
          </a:xfrm>
          <a:prstGeom prst="rect">
            <a:avLst/>
          </a:prstGeom>
        </p:spPr>
      </p:pic>
      <p:pic>
        <p:nvPicPr>
          <p:cNvPr id="40" name="Picture 39" descr="images (26).jpg"/>
          <p:cNvPicPr>
            <a:picLocks noChangeAspect="1"/>
          </p:cNvPicPr>
          <p:nvPr/>
        </p:nvPicPr>
        <p:blipFill>
          <a:blip r:embed="rId6"/>
          <a:srcRect r="21530"/>
          <a:stretch>
            <a:fillRect/>
          </a:stretch>
        </p:blipFill>
        <p:spPr>
          <a:xfrm>
            <a:off x="228600" y="76200"/>
            <a:ext cx="2346663" cy="2133600"/>
          </a:xfrm>
          <a:prstGeom prst="ellipse">
            <a:avLst/>
          </a:prstGeom>
        </p:spPr>
      </p:pic>
      <p:pic>
        <p:nvPicPr>
          <p:cNvPr id="41" name="Picture 40" descr="images (2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76200"/>
            <a:ext cx="2362200" cy="2152650"/>
          </a:xfrm>
          <a:prstGeom prst="ellipse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870663" y="381000"/>
            <a:ext cx="1396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পাপিয়া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34367" y="1143000"/>
            <a:ext cx="914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পাপিয়ার আম আছে কতটি?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0" y="6096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পিয়ার আম আছে কতটি?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11" grpId="0" animBg="1"/>
      <p:bldP spid="111" grpId="1" animBg="1"/>
      <p:bldP spid="112" grpId="0" animBg="1"/>
      <p:bldP spid="112" grpId="1" animBg="1"/>
      <p:bldP spid="44" grpId="0"/>
      <p:bldP spid="44" grpId="1"/>
      <p:bldP spid="45" grpId="0"/>
      <p:bldP spid="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28600" y="6088559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পাপিয়ার আম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60960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পিয়ার আম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8600" y="4191000"/>
            <a:ext cx="2667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পাপিয়ার আম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24600" y="4114800"/>
            <a:ext cx="2667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পিয়ার আম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" name="Picture 70" descr="Mango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91000"/>
            <a:ext cx="2628900" cy="1743075"/>
          </a:xfrm>
          <a:prstGeom prst="rect">
            <a:avLst/>
          </a:prstGeom>
        </p:spPr>
      </p:pic>
      <p:pic>
        <p:nvPicPr>
          <p:cNvPr id="72" name="Picture 71" descr="Mango-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114800"/>
            <a:ext cx="2695074" cy="1752600"/>
          </a:xfrm>
          <a:prstGeom prst="rect">
            <a:avLst/>
          </a:prstGeom>
        </p:spPr>
      </p:pic>
      <p:pic>
        <p:nvPicPr>
          <p:cNvPr id="74" name="Picture 73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4724400"/>
            <a:ext cx="457199" cy="640079"/>
          </a:xfrm>
          <a:prstGeom prst="rect">
            <a:avLst/>
          </a:prstGeom>
        </p:spPr>
      </p:pic>
      <p:pic>
        <p:nvPicPr>
          <p:cNvPr id="75" name="Picture 74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5334000"/>
            <a:ext cx="457199" cy="640079"/>
          </a:xfrm>
          <a:prstGeom prst="rect">
            <a:avLst/>
          </a:prstGeom>
        </p:spPr>
      </p:pic>
      <p:pic>
        <p:nvPicPr>
          <p:cNvPr id="76" name="Picture 75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114800"/>
            <a:ext cx="457199" cy="640079"/>
          </a:xfrm>
          <a:prstGeom prst="rect">
            <a:avLst/>
          </a:prstGeom>
        </p:spPr>
      </p:pic>
      <p:pic>
        <p:nvPicPr>
          <p:cNvPr id="77" name="Picture 76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724400"/>
            <a:ext cx="457199" cy="640079"/>
          </a:xfrm>
          <a:prstGeom prst="rect">
            <a:avLst/>
          </a:prstGeom>
        </p:spPr>
      </p:pic>
      <p:pic>
        <p:nvPicPr>
          <p:cNvPr id="78" name="Picture 77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5334000"/>
            <a:ext cx="457199" cy="640079"/>
          </a:xfrm>
          <a:prstGeom prst="rect">
            <a:avLst/>
          </a:prstGeom>
        </p:spPr>
      </p:pic>
      <p:pic>
        <p:nvPicPr>
          <p:cNvPr id="79" name="Picture 78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0" y="5334000"/>
            <a:ext cx="457199" cy="640079"/>
          </a:xfrm>
          <a:prstGeom prst="rect">
            <a:avLst/>
          </a:prstGeom>
        </p:spPr>
      </p:pic>
      <p:pic>
        <p:nvPicPr>
          <p:cNvPr id="80" name="Picture 79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1" y="4114800"/>
            <a:ext cx="457199" cy="640079"/>
          </a:xfrm>
          <a:prstGeom prst="rect">
            <a:avLst/>
          </a:prstGeom>
        </p:spPr>
      </p:pic>
      <p:pic>
        <p:nvPicPr>
          <p:cNvPr id="81" name="Picture 80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0" y="4724400"/>
            <a:ext cx="457199" cy="640079"/>
          </a:xfrm>
          <a:prstGeom prst="rect">
            <a:avLst/>
          </a:prstGeom>
        </p:spPr>
      </p:pic>
      <p:pic>
        <p:nvPicPr>
          <p:cNvPr id="82" name="Picture 81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1" y="5334000"/>
            <a:ext cx="457199" cy="640079"/>
          </a:xfrm>
          <a:prstGeom prst="rect">
            <a:avLst/>
          </a:prstGeom>
        </p:spPr>
      </p:pic>
      <p:pic>
        <p:nvPicPr>
          <p:cNvPr id="83" name="Picture 82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4114800"/>
            <a:ext cx="457199" cy="640079"/>
          </a:xfrm>
          <a:prstGeom prst="rect">
            <a:avLst/>
          </a:prstGeom>
        </p:spPr>
      </p:pic>
      <p:pic>
        <p:nvPicPr>
          <p:cNvPr id="84" name="Picture 83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4724400"/>
            <a:ext cx="457199" cy="640079"/>
          </a:xfrm>
          <a:prstGeom prst="rect">
            <a:avLst/>
          </a:prstGeom>
        </p:spPr>
      </p:pic>
      <p:pic>
        <p:nvPicPr>
          <p:cNvPr id="85" name="Picture 84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5334000"/>
            <a:ext cx="457199" cy="640079"/>
          </a:xfrm>
          <a:prstGeom prst="rect">
            <a:avLst/>
          </a:prstGeom>
        </p:spPr>
      </p:pic>
      <p:pic>
        <p:nvPicPr>
          <p:cNvPr id="86" name="Picture 85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4114800"/>
            <a:ext cx="457199" cy="640079"/>
          </a:xfrm>
          <a:prstGeom prst="rect">
            <a:avLst/>
          </a:prstGeom>
        </p:spPr>
      </p:pic>
      <p:pic>
        <p:nvPicPr>
          <p:cNvPr id="87" name="Picture 86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4114800"/>
            <a:ext cx="457199" cy="640079"/>
          </a:xfrm>
          <a:prstGeom prst="rect">
            <a:avLst/>
          </a:prstGeom>
        </p:spPr>
      </p:pic>
      <p:pic>
        <p:nvPicPr>
          <p:cNvPr id="88" name="Picture 87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4724400"/>
            <a:ext cx="457199" cy="640079"/>
          </a:xfrm>
          <a:prstGeom prst="rect">
            <a:avLst/>
          </a:prstGeom>
        </p:spPr>
      </p:pic>
      <p:pic>
        <p:nvPicPr>
          <p:cNvPr id="89" name="Picture 88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5334000"/>
            <a:ext cx="457199" cy="640079"/>
          </a:xfrm>
          <a:prstGeom prst="rect">
            <a:avLst/>
          </a:prstGeom>
        </p:spPr>
      </p:pic>
      <p:pic>
        <p:nvPicPr>
          <p:cNvPr id="90" name="Picture 89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1" y="4114800"/>
            <a:ext cx="457199" cy="640079"/>
          </a:xfrm>
          <a:prstGeom prst="rect">
            <a:avLst/>
          </a:prstGeom>
        </p:spPr>
      </p:pic>
      <p:pic>
        <p:nvPicPr>
          <p:cNvPr id="91" name="Picture 90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0" y="4724400"/>
            <a:ext cx="457199" cy="640079"/>
          </a:xfrm>
          <a:prstGeom prst="rect">
            <a:avLst/>
          </a:prstGeom>
        </p:spPr>
      </p:pic>
      <p:pic>
        <p:nvPicPr>
          <p:cNvPr id="92" name="Picture 91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724400"/>
            <a:ext cx="457199" cy="640079"/>
          </a:xfrm>
          <a:prstGeom prst="rect">
            <a:avLst/>
          </a:prstGeom>
        </p:spPr>
      </p:pic>
      <p:pic>
        <p:nvPicPr>
          <p:cNvPr id="93" name="Picture 92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5334000"/>
            <a:ext cx="457199" cy="640079"/>
          </a:xfrm>
          <a:prstGeom prst="rect">
            <a:avLst/>
          </a:prstGeom>
        </p:spPr>
      </p:pic>
      <p:pic>
        <p:nvPicPr>
          <p:cNvPr id="120" name="Picture 119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324600" y="4191000"/>
            <a:ext cx="609600" cy="838200"/>
          </a:xfrm>
          <a:prstGeom prst="rect">
            <a:avLst/>
          </a:prstGeom>
        </p:spPr>
      </p:pic>
      <p:pic>
        <p:nvPicPr>
          <p:cNvPr id="123" name="Picture 122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924800" y="5029200"/>
            <a:ext cx="609600" cy="838200"/>
          </a:xfrm>
          <a:prstGeom prst="rect">
            <a:avLst/>
          </a:prstGeom>
        </p:spPr>
      </p:pic>
      <p:pic>
        <p:nvPicPr>
          <p:cNvPr id="124" name="Picture 123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391400" y="5029200"/>
            <a:ext cx="609600" cy="838200"/>
          </a:xfrm>
          <a:prstGeom prst="rect">
            <a:avLst/>
          </a:prstGeom>
        </p:spPr>
      </p:pic>
      <p:pic>
        <p:nvPicPr>
          <p:cNvPr id="125" name="Picture 124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858000" y="5029200"/>
            <a:ext cx="609600" cy="838200"/>
          </a:xfrm>
          <a:prstGeom prst="rect">
            <a:avLst/>
          </a:prstGeom>
        </p:spPr>
      </p:pic>
      <p:pic>
        <p:nvPicPr>
          <p:cNvPr id="126" name="Picture 125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324600" y="5029200"/>
            <a:ext cx="609600" cy="838200"/>
          </a:xfrm>
          <a:prstGeom prst="rect">
            <a:avLst/>
          </a:prstGeom>
        </p:spPr>
      </p:pic>
      <p:pic>
        <p:nvPicPr>
          <p:cNvPr id="127" name="Picture 126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781800" y="4191000"/>
            <a:ext cx="609600" cy="838200"/>
          </a:xfrm>
          <a:prstGeom prst="rect">
            <a:avLst/>
          </a:prstGeom>
        </p:spPr>
      </p:pic>
      <p:pic>
        <p:nvPicPr>
          <p:cNvPr id="128" name="Picture 127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239000" y="4191000"/>
            <a:ext cx="609600" cy="838200"/>
          </a:xfrm>
          <a:prstGeom prst="rect">
            <a:avLst/>
          </a:prstGeom>
        </p:spPr>
      </p:pic>
      <p:pic>
        <p:nvPicPr>
          <p:cNvPr id="129" name="Picture 128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848600" y="4191000"/>
            <a:ext cx="609600" cy="838200"/>
          </a:xfrm>
          <a:prstGeom prst="rect">
            <a:avLst/>
          </a:prstGeom>
        </p:spPr>
      </p:pic>
      <p:pic>
        <p:nvPicPr>
          <p:cNvPr id="130" name="Picture 129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8382000" y="4191000"/>
            <a:ext cx="609600" cy="838200"/>
          </a:xfrm>
          <a:prstGeom prst="rect">
            <a:avLst/>
          </a:prstGeom>
        </p:spPr>
      </p:pic>
      <p:pic>
        <p:nvPicPr>
          <p:cNvPr id="131" name="Picture 130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8382000" y="5029200"/>
            <a:ext cx="609600" cy="838200"/>
          </a:xfrm>
          <a:prstGeom prst="rect">
            <a:avLst/>
          </a:prstGeom>
        </p:spPr>
      </p:pic>
      <p:pic>
        <p:nvPicPr>
          <p:cNvPr id="40" name="Picture 39" descr="images (26).jpg"/>
          <p:cNvPicPr>
            <a:picLocks noChangeAspect="1"/>
          </p:cNvPicPr>
          <p:nvPr/>
        </p:nvPicPr>
        <p:blipFill>
          <a:blip r:embed="rId6"/>
          <a:srcRect r="21530"/>
          <a:stretch>
            <a:fillRect/>
          </a:stretch>
        </p:blipFill>
        <p:spPr>
          <a:xfrm>
            <a:off x="76200" y="76200"/>
            <a:ext cx="1371599" cy="1600200"/>
          </a:xfrm>
          <a:prstGeom prst="ellipse">
            <a:avLst/>
          </a:prstGeom>
        </p:spPr>
      </p:pic>
      <p:pic>
        <p:nvPicPr>
          <p:cNvPr id="41" name="Picture 40" descr="images (2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76200"/>
            <a:ext cx="1524000" cy="1524000"/>
          </a:xfrm>
          <a:prstGeom prst="ellipse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57200" y="2438400"/>
            <a:ext cx="2438400" cy="914400"/>
            <a:chOff x="457200" y="2438400"/>
            <a:chExt cx="2438400" cy="914400"/>
          </a:xfrm>
        </p:grpSpPr>
        <p:sp>
          <p:nvSpPr>
            <p:cNvPr id="44" name="Frame 43"/>
            <p:cNvSpPr/>
            <p:nvPr/>
          </p:nvSpPr>
          <p:spPr>
            <a:xfrm>
              <a:off x="457200" y="2438400"/>
              <a:ext cx="2438400" cy="914400"/>
            </a:xfrm>
            <a:prstGeom prst="fram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3400" y="2514600"/>
              <a:ext cx="762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</a:rPr>
                <a:t>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5400" y="2514600"/>
              <a:ext cx="762000" cy="762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57400" y="2514600"/>
              <a:ext cx="7620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48400" y="2514600"/>
            <a:ext cx="2438400" cy="914400"/>
            <a:chOff x="457200" y="2438400"/>
            <a:chExt cx="2438400" cy="914400"/>
          </a:xfrm>
        </p:grpSpPr>
        <p:sp>
          <p:nvSpPr>
            <p:cNvPr id="50" name="Frame 49"/>
            <p:cNvSpPr/>
            <p:nvPr/>
          </p:nvSpPr>
          <p:spPr>
            <a:xfrm>
              <a:off x="457200" y="2438400"/>
              <a:ext cx="2438400" cy="914400"/>
            </a:xfrm>
            <a:prstGeom prst="fram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400" y="2514600"/>
              <a:ext cx="762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</a:rPr>
                <a:t>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95400" y="2514600"/>
              <a:ext cx="762000" cy="762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57400" y="2514600"/>
              <a:ext cx="7620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95400" y="2514600"/>
            <a:ext cx="762000" cy="76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86600" y="2590800"/>
            <a:ext cx="762000" cy="76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67" name="Wave 166"/>
          <p:cNvSpPr/>
          <p:nvPr/>
        </p:nvSpPr>
        <p:spPr>
          <a:xfrm>
            <a:off x="1600200" y="685800"/>
            <a:ext cx="5867400" cy="1600200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2(X-20)=(y+20)………..(</a:t>
            </a:r>
            <a:r>
              <a:rPr lang="en-US" sz="4400" dirty="0" err="1" smtClean="0">
                <a:solidFill>
                  <a:schemeClr val="bg1"/>
                </a:solidFill>
              </a:rPr>
              <a:t>i</a:t>
            </a:r>
            <a:r>
              <a:rPr lang="en-US" sz="4400" dirty="0" smtClean="0">
                <a:solidFill>
                  <a:schemeClr val="bg1"/>
                </a:solidFill>
              </a:rPr>
              <a:t>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01573E-6 L 0.35833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4477E-6 L 0.35833 -0.002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05273E-7 L 0.35 -0.0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573E-6 L 0.40833 -0.002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4477E-6 L 0.40833 -0.002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05273E-7 L 0.4 -0.00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573E-6 L 0.45833 -0.002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500"/>
                            </p:stCondLst>
                            <p:childTnLst>
                              <p:par>
                                <p:cTn id="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4477E-6 L 0.45833 -0.0020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5273E-7 L 0.45 -0.0020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01573E-6 L 0.50833 -0.0020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64477E-6 L 0.50833 -0.0020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5273E-7 L 0.5 -0.002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573E-6 L 0.55833 -0.0020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4477E-6 L 0.55833 -0.0020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5273E-7 L 0.55 -0.0020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01573E-6 L 0.60833 -0.0020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64477E-6 L 0.60833 -0.0020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05273E-7 L 0.6 -0.0020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01573E-6 L 0.60833 -0.00208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64477E-6 L 0.60833 -0.00209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28600" y="4191000"/>
            <a:ext cx="2667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পাপিয়ার আম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24600" y="4114800"/>
            <a:ext cx="2667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পিয়ার আম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" name="Picture 70" descr="Mango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91000"/>
            <a:ext cx="2628900" cy="1743075"/>
          </a:xfrm>
          <a:prstGeom prst="rect">
            <a:avLst/>
          </a:prstGeom>
        </p:spPr>
      </p:pic>
      <p:pic>
        <p:nvPicPr>
          <p:cNvPr id="72" name="Picture 71" descr="Mango-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114800"/>
            <a:ext cx="2695074" cy="1752600"/>
          </a:xfrm>
          <a:prstGeom prst="rect">
            <a:avLst/>
          </a:prstGeom>
        </p:spPr>
      </p:pic>
      <p:pic>
        <p:nvPicPr>
          <p:cNvPr id="74" name="Picture 73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4724400"/>
            <a:ext cx="457199" cy="640079"/>
          </a:xfrm>
          <a:prstGeom prst="rect">
            <a:avLst/>
          </a:prstGeom>
        </p:spPr>
      </p:pic>
      <p:pic>
        <p:nvPicPr>
          <p:cNvPr id="75" name="Picture 74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5334000"/>
            <a:ext cx="457199" cy="640079"/>
          </a:xfrm>
          <a:prstGeom prst="rect">
            <a:avLst/>
          </a:prstGeom>
        </p:spPr>
      </p:pic>
      <p:pic>
        <p:nvPicPr>
          <p:cNvPr id="76" name="Picture 75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114800"/>
            <a:ext cx="457199" cy="640079"/>
          </a:xfrm>
          <a:prstGeom prst="rect">
            <a:avLst/>
          </a:prstGeom>
        </p:spPr>
      </p:pic>
      <p:pic>
        <p:nvPicPr>
          <p:cNvPr id="77" name="Picture 76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724400"/>
            <a:ext cx="457199" cy="640079"/>
          </a:xfrm>
          <a:prstGeom prst="rect">
            <a:avLst/>
          </a:prstGeom>
        </p:spPr>
      </p:pic>
      <p:pic>
        <p:nvPicPr>
          <p:cNvPr id="78" name="Picture 77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5334000"/>
            <a:ext cx="457199" cy="640079"/>
          </a:xfrm>
          <a:prstGeom prst="rect">
            <a:avLst/>
          </a:prstGeom>
        </p:spPr>
      </p:pic>
      <p:pic>
        <p:nvPicPr>
          <p:cNvPr id="79" name="Picture 78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0" y="5334000"/>
            <a:ext cx="457199" cy="640079"/>
          </a:xfrm>
          <a:prstGeom prst="rect">
            <a:avLst/>
          </a:prstGeom>
        </p:spPr>
      </p:pic>
      <p:pic>
        <p:nvPicPr>
          <p:cNvPr id="80" name="Picture 79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1" y="4114800"/>
            <a:ext cx="457199" cy="640079"/>
          </a:xfrm>
          <a:prstGeom prst="rect">
            <a:avLst/>
          </a:prstGeom>
        </p:spPr>
      </p:pic>
      <p:pic>
        <p:nvPicPr>
          <p:cNvPr id="81" name="Picture 80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0" y="4724400"/>
            <a:ext cx="457199" cy="640079"/>
          </a:xfrm>
          <a:prstGeom prst="rect">
            <a:avLst/>
          </a:prstGeom>
        </p:spPr>
      </p:pic>
      <p:pic>
        <p:nvPicPr>
          <p:cNvPr id="82" name="Picture 81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600201" y="5334000"/>
            <a:ext cx="457199" cy="640079"/>
          </a:xfrm>
          <a:prstGeom prst="rect">
            <a:avLst/>
          </a:prstGeom>
        </p:spPr>
      </p:pic>
      <p:pic>
        <p:nvPicPr>
          <p:cNvPr id="83" name="Picture 82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4114800"/>
            <a:ext cx="457199" cy="640079"/>
          </a:xfrm>
          <a:prstGeom prst="rect">
            <a:avLst/>
          </a:prstGeom>
        </p:spPr>
      </p:pic>
      <p:pic>
        <p:nvPicPr>
          <p:cNvPr id="84" name="Picture 83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4724400"/>
            <a:ext cx="457199" cy="640079"/>
          </a:xfrm>
          <a:prstGeom prst="rect">
            <a:avLst/>
          </a:prstGeom>
        </p:spPr>
      </p:pic>
      <p:pic>
        <p:nvPicPr>
          <p:cNvPr id="85" name="Picture 84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1143000" y="5334000"/>
            <a:ext cx="457199" cy="640079"/>
          </a:xfrm>
          <a:prstGeom prst="rect">
            <a:avLst/>
          </a:prstGeom>
        </p:spPr>
      </p:pic>
      <p:pic>
        <p:nvPicPr>
          <p:cNvPr id="86" name="Picture 85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685800" y="4114800"/>
            <a:ext cx="457199" cy="640079"/>
          </a:xfrm>
          <a:prstGeom prst="rect">
            <a:avLst/>
          </a:prstGeom>
        </p:spPr>
      </p:pic>
      <p:pic>
        <p:nvPicPr>
          <p:cNvPr id="87" name="Picture 86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4114800"/>
            <a:ext cx="457199" cy="640079"/>
          </a:xfrm>
          <a:prstGeom prst="rect">
            <a:avLst/>
          </a:prstGeom>
        </p:spPr>
      </p:pic>
      <p:pic>
        <p:nvPicPr>
          <p:cNvPr id="88" name="Picture 87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4724400"/>
            <a:ext cx="457199" cy="640079"/>
          </a:xfrm>
          <a:prstGeom prst="rect">
            <a:avLst/>
          </a:prstGeom>
        </p:spPr>
      </p:pic>
      <p:pic>
        <p:nvPicPr>
          <p:cNvPr id="89" name="Picture 88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514600" y="5334000"/>
            <a:ext cx="457199" cy="640079"/>
          </a:xfrm>
          <a:prstGeom prst="rect">
            <a:avLst/>
          </a:prstGeom>
        </p:spPr>
      </p:pic>
      <p:pic>
        <p:nvPicPr>
          <p:cNvPr id="90" name="Picture 89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1" y="4114800"/>
            <a:ext cx="457199" cy="640079"/>
          </a:xfrm>
          <a:prstGeom prst="rect">
            <a:avLst/>
          </a:prstGeom>
        </p:spPr>
      </p:pic>
      <p:pic>
        <p:nvPicPr>
          <p:cNvPr id="91" name="Picture 90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057400" y="4724400"/>
            <a:ext cx="457199" cy="640079"/>
          </a:xfrm>
          <a:prstGeom prst="rect">
            <a:avLst/>
          </a:prstGeom>
        </p:spPr>
      </p:pic>
      <p:pic>
        <p:nvPicPr>
          <p:cNvPr id="92" name="Picture 91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4724400"/>
            <a:ext cx="457199" cy="640079"/>
          </a:xfrm>
          <a:prstGeom prst="rect">
            <a:avLst/>
          </a:prstGeom>
        </p:spPr>
      </p:pic>
      <p:pic>
        <p:nvPicPr>
          <p:cNvPr id="93" name="Picture 92" descr="images (10).jpg"/>
          <p:cNvPicPr>
            <a:picLocks noChangeAspect="1"/>
          </p:cNvPicPr>
          <p:nvPr/>
        </p:nvPicPr>
        <p:blipFill>
          <a:blip r:embed="rId4"/>
          <a:srcRect l="29382" t="31467" r="8763" b="3668"/>
          <a:stretch>
            <a:fillRect/>
          </a:stretch>
        </p:blipFill>
        <p:spPr>
          <a:xfrm>
            <a:off x="228600" y="5334000"/>
            <a:ext cx="457199" cy="640079"/>
          </a:xfrm>
          <a:prstGeom prst="rect">
            <a:avLst/>
          </a:prstGeom>
        </p:spPr>
      </p:pic>
      <p:pic>
        <p:nvPicPr>
          <p:cNvPr id="120" name="Picture 119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324600" y="4191000"/>
            <a:ext cx="609600" cy="838200"/>
          </a:xfrm>
          <a:prstGeom prst="rect">
            <a:avLst/>
          </a:prstGeom>
        </p:spPr>
      </p:pic>
      <p:pic>
        <p:nvPicPr>
          <p:cNvPr id="123" name="Picture 122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924800" y="5029200"/>
            <a:ext cx="609600" cy="838200"/>
          </a:xfrm>
          <a:prstGeom prst="rect">
            <a:avLst/>
          </a:prstGeom>
        </p:spPr>
      </p:pic>
      <p:pic>
        <p:nvPicPr>
          <p:cNvPr id="124" name="Picture 123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391400" y="5029200"/>
            <a:ext cx="609600" cy="838200"/>
          </a:xfrm>
          <a:prstGeom prst="rect">
            <a:avLst/>
          </a:prstGeom>
        </p:spPr>
      </p:pic>
      <p:pic>
        <p:nvPicPr>
          <p:cNvPr id="125" name="Picture 124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858000" y="5029200"/>
            <a:ext cx="609600" cy="838200"/>
          </a:xfrm>
          <a:prstGeom prst="rect">
            <a:avLst/>
          </a:prstGeom>
        </p:spPr>
      </p:pic>
      <p:pic>
        <p:nvPicPr>
          <p:cNvPr id="126" name="Picture 125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324600" y="5029200"/>
            <a:ext cx="609600" cy="838200"/>
          </a:xfrm>
          <a:prstGeom prst="rect">
            <a:avLst/>
          </a:prstGeom>
        </p:spPr>
      </p:pic>
      <p:pic>
        <p:nvPicPr>
          <p:cNvPr id="127" name="Picture 126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6781800" y="4191000"/>
            <a:ext cx="609600" cy="838200"/>
          </a:xfrm>
          <a:prstGeom prst="rect">
            <a:avLst/>
          </a:prstGeom>
        </p:spPr>
      </p:pic>
      <p:pic>
        <p:nvPicPr>
          <p:cNvPr id="128" name="Picture 127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239000" y="4191000"/>
            <a:ext cx="609600" cy="838200"/>
          </a:xfrm>
          <a:prstGeom prst="rect">
            <a:avLst/>
          </a:prstGeom>
        </p:spPr>
      </p:pic>
      <p:pic>
        <p:nvPicPr>
          <p:cNvPr id="129" name="Picture 128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7848600" y="4191000"/>
            <a:ext cx="609600" cy="838200"/>
          </a:xfrm>
          <a:prstGeom prst="rect">
            <a:avLst/>
          </a:prstGeom>
        </p:spPr>
      </p:pic>
      <p:pic>
        <p:nvPicPr>
          <p:cNvPr id="130" name="Picture 129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8382000" y="4191000"/>
            <a:ext cx="609600" cy="838200"/>
          </a:xfrm>
          <a:prstGeom prst="rect">
            <a:avLst/>
          </a:prstGeom>
        </p:spPr>
      </p:pic>
      <p:pic>
        <p:nvPicPr>
          <p:cNvPr id="131" name="Picture 130" descr="images (15).jpg"/>
          <p:cNvPicPr>
            <a:picLocks noChangeAspect="1"/>
          </p:cNvPicPr>
          <p:nvPr/>
        </p:nvPicPr>
        <p:blipFill>
          <a:blip r:embed="rId5"/>
          <a:srcRect l="43333" t="13333" r="9001" b="13333"/>
          <a:stretch>
            <a:fillRect/>
          </a:stretch>
        </p:blipFill>
        <p:spPr>
          <a:xfrm>
            <a:off x="8382000" y="5029200"/>
            <a:ext cx="609600" cy="838200"/>
          </a:xfrm>
          <a:prstGeom prst="rect">
            <a:avLst/>
          </a:prstGeom>
        </p:spPr>
      </p:pic>
      <p:pic>
        <p:nvPicPr>
          <p:cNvPr id="40" name="Picture 39" descr="images (26).jpg"/>
          <p:cNvPicPr>
            <a:picLocks noChangeAspect="1"/>
          </p:cNvPicPr>
          <p:nvPr/>
        </p:nvPicPr>
        <p:blipFill>
          <a:blip r:embed="rId6"/>
          <a:srcRect r="21530"/>
          <a:stretch>
            <a:fillRect/>
          </a:stretch>
        </p:blipFill>
        <p:spPr>
          <a:xfrm>
            <a:off x="76200" y="76200"/>
            <a:ext cx="1371599" cy="1600200"/>
          </a:xfrm>
          <a:prstGeom prst="ellipse">
            <a:avLst/>
          </a:prstGeom>
        </p:spPr>
      </p:pic>
      <p:pic>
        <p:nvPicPr>
          <p:cNvPr id="41" name="Picture 40" descr="images (2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76200"/>
            <a:ext cx="1524000" cy="1524000"/>
          </a:xfrm>
          <a:prstGeom prst="ellipse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457200" y="2438400"/>
            <a:ext cx="2438400" cy="914400"/>
            <a:chOff x="457200" y="2438400"/>
            <a:chExt cx="2438400" cy="914400"/>
          </a:xfrm>
        </p:grpSpPr>
        <p:sp>
          <p:nvSpPr>
            <p:cNvPr id="44" name="Frame 43"/>
            <p:cNvSpPr/>
            <p:nvPr/>
          </p:nvSpPr>
          <p:spPr>
            <a:xfrm>
              <a:off x="457200" y="2438400"/>
              <a:ext cx="2438400" cy="914400"/>
            </a:xfrm>
            <a:prstGeom prst="fram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3400" y="2514600"/>
              <a:ext cx="762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</a:rPr>
                <a:t>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5400" y="2514600"/>
              <a:ext cx="762000" cy="762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+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57400" y="2514600"/>
              <a:ext cx="7620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6248400" y="2514600"/>
            <a:ext cx="2438400" cy="914400"/>
            <a:chOff x="457200" y="2438400"/>
            <a:chExt cx="2438400" cy="914400"/>
          </a:xfrm>
        </p:grpSpPr>
        <p:sp>
          <p:nvSpPr>
            <p:cNvPr id="50" name="Frame 49"/>
            <p:cNvSpPr/>
            <p:nvPr/>
          </p:nvSpPr>
          <p:spPr>
            <a:xfrm>
              <a:off x="457200" y="2438400"/>
              <a:ext cx="2438400" cy="914400"/>
            </a:xfrm>
            <a:prstGeom prst="fram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400" y="2514600"/>
              <a:ext cx="762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</a:rPr>
                <a:t>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95400" y="2514600"/>
              <a:ext cx="762000" cy="762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-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57400" y="2514600"/>
              <a:ext cx="7620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228600" y="6012359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পাপিয়ার আম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248400" y="60198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পিয়ার আম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057400" y="25146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848600" y="2590800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8" name="Wave 117"/>
          <p:cNvSpPr/>
          <p:nvPr/>
        </p:nvSpPr>
        <p:spPr>
          <a:xfrm>
            <a:off x="1981200" y="838200"/>
            <a:ext cx="5410200" cy="1600200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(X+10)=3(y-10)………(ii)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71785E-7 L -0.3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028E-7 L -0.36667 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785E-7 L -0.425 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028E-7 L -0.41667 0.0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785E-7 L -0.48334 0.0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028E-7 L -0.46667 0.0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1785E-7 L -0.54167 0.005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7 L -0.53334 0.005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1785E-7 L -0.59167 0.005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028E-7 L -0.59167 0.0055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4507" y="1959114"/>
            <a:ext cx="3720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2(x-20)=(y+20)………..(i)</a:t>
            </a:r>
            <a:endParaRPr lang="en-US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159" y="2644914"/>
            <a:ext cx="3645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(x+10)=3(y-10)………(ii)</a:t>
            </a:r>
            <a:endParaRPr lang="en-US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DB3E2"/>
      </a:accent5>
      <a:accent6>
        <a:srgbClr val="F79646"/>
      </a:accent6>
      <a:hlink>
        <a:srgbClr val="BAD1E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250</Words>
  <Application>Microsoft Office PowerPoint</Application>
  <PresentationFormat>On-screen Show (4:3)</PresentationFormat>
  <Paragraphs>132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NikoshBAN</vt:lpstr>
      <vt:lpstr>Calibri</vt:lpstr>
      <vt:lpstr>Nikosh</vt:lpstr>
      <vt:lpstr>Times New Roman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85</cp:revision>
  <dcterms:created xsi:type="dcterms:W3CDTF">2006-08-16T00:00:00Z</dcterms:created>
  <dcterms:modified xsi:type="dcterms:W3CDTF">2016-12-24T14:14:05Z</dcterms:modified>
</cp:coreProperties>
</file>